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8" r:id="rId8"/>
    <p:sldId id="267" r:id="rId9"/>
    <p:sldId id="275" r:id="rId10"/>
    <p:sldId id="277" r:id="rId11"/>
    <p:sldId id="269" r:id="rId12"/>
    <p:sldId id="273" r:id="rId13"/>
    <p:sldId id="270" r:id="rId14"/>
    <p:sldId id="272" r:id="rId15"/>
    <p:sldId id="271" r:id="rId16"/>
    <p:sldId id="274" r:id="rId17"/>
    <p:sldId id="278" r:id="rId18"/>
    <p:sldId id="290" r:id="rId19"/>
    <p:sldId id="280" r:id="rId20"/>
    <p:sldId id="285" r:id="rId21"/>
    <p:sldId id="286" r:id="rId22"/>
    <p:sldId id="282" r:id="rId23"/>
    <p:sldId id="283" r:id="rId24"/>
    <p:sldId id="284" r:id="rId25"/>
    <p:sldId id="287" r:id="rId26"/>
    <p:sldId id="288" r:id="rId27"/>
    <p:sldId id="289" r:id="rId28"/>
    <p:sldId id="260" r:id="rId29"/>
    <p:sldId id="291" r:id="rId30"/>
    <p:sldId id="279" r:id="rId31"/>
    <p:sldId id="26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EA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inevision.k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obirise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cardesignacademy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모빌리스타</a:t>
            </a:r>
            <a:r>
              <a:rPr lang="ko-KR" altLang="en-US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아카데미</a:t>
            </a:r>
            <a:endParaRPr lang="en-US" altLang="ko-KR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2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홈페이지 제작 </a:t>
            </a:r>
            <a:r>
              <a:rPr lang="ko-KR" altLang="en-US" sz="26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기획안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658" y="377309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Mobilistar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Made by  </a:t>
            </a:r>
            <a:r>
              <a:rPr lang="en-US" altLang="ko-KR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Wontae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Cho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585284"/>
            <a:ext cx="951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10" panose="02030504000101010101" pitchFamily="18" charset="-127"/>
              </a:rPr>
              <a:t>Homepage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기획안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페이지 구성은 한 </a:t>
            </a:r>
            <a:r>
              <a:rPr lang="ko-KR" altLang="en-US" dirty="0"/>
              <a:t>페이지 안에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;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contents</a:t>
            </a:r>
            <a:r>
              <a:rPr lang="ko-KR" altLang="en-US" dirty="0"/>
              <a:t>를 </a:t>
            </a:r>
            <a:r>
              <a:rPr lang="en-US" altLang="ko-KR" dirty="0"/>
              <a:t>vertical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>;</a:t>
            </a:r>
            <a:endParaRPr lang="en-US" altLang="ko-KR" dirty="0" smtClean="0"/>
          </a:p>
          <a:p>
            <a:r>
              <a:rPr lang="ko-KR" altLang="en-US" dirty="0" smtClean="0"/>
              <a:t>상단 </a:t>
            </a:r>
            <a:r>
              <a:rPr lang="ko-KR" altLang="en-US" dirty="0" err="1" smtClean="0"/>
              <a:t>메뉴바의</a:t>
            </a:r>
            <a:r>
              <a:rPr lang="ko-KR" altLang="en-US" dirty="0" smtClean="0"/>
              <a:t> 대표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click</a:t>
            </a:r>
            <a:r>
              <a:rPr lang="ko-KR" altLang="en-US" dirty="0" smtClean="0"/>
              <a:t>을 통해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로 이동</a:t>
            </a:r>
            <a:r>
              <a:rPr lang="en-US" altLang="ko-KR" dirty="0" smtClean="0"/>
              <a:t>;</a:t>
            </a:r>
          </a:p>
          <a:p>
            <a:r>
              <a:rPr lang="ko-KR" altLang="en-US" dirty="0" smtClean="0"/>
              <a:t>상단 </a:t>
            </a:r>
            <a:r>
              <a:rPr lang="ko-KR" altLang="en-US" dirty="0" err="1" smtClean="0"/>
              <a:t>메뉴바에</a:t>
            </a:r>
            <a:r>
              <a:rPr lang="ko-KR" altLang="en-US" dirty="0"/>
              <a:t> </a:t>
            </a:r>
            <a:r>
              <a:rPr lang="ko-KR" altLang="en-US" dirty="0" smtClean="0"/>
              <a:t>마우스오버이벤트로 </a:t>
            </a:r>
            <a:r>
              <a:rPr lang="en-US" altLang="ko-KR" dirty="0" smtClean="0"/>
              <a:t>sub</a:t>
            </a:r>
            <a:r>
              <a:rPr lang="ko-KR" altLang="en-US" dirty="0" smtClean="0"/>
              <a:t>메뉴 생성</a:t>
            </a:r>
            <a:r>
              <a:rPr lang="en-US" altLang="ko-KR" dirty="0" smtClean="0"/>
              <a:t>;</a:t>
            </a:r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sub</a:t>
            </a:r>
            <a:r>
              <a:rPr lang="ko-KR" altLang="en-US" dirty="0" smtClean="0"/>
              <a:t>메뉴에는 해당 페이지 링크를 걺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페이지 순서는 </a:t>
            </a:r>
            <a:r>
              <a:rPr lang="ko-KR" altLang="en-US" dirty="0" err="1" smtClean="0"/>
              <a:t>메인화면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강의소개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강사진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연구소위치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로 하고 해당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의 자세한 내용은 </a:t>
            </a:r>
            <a:r>
              <a:rPr lang="en-US" altLang="ko-KR" dirty="0" smtClean="0"/>
              <a:t>sub</a:t>
            </a:r>
            <a:r>
              <a:rPr lang="ko-KR" altLang="en-US" dirty="0" smtClean="0"/>
              <a:t>메뉴로 표출</a:t>
            </a:r>
            <a:r>
              <a:rPr lang="en-US" altLang="ko-KR" dirty="0" smtClean="0"/>
              <a:t>;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476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3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벤치마킹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site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403980" cy="43513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://winevision.kr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12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기획안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페이지 구성은 한 </a:t>
            </a:r>
            <a:r>
              <a:rPr lang="ko-KR" altLang="en-US" dirty="0"/>
              <a:t>페이지 안에 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;</a:t>
            </a:r>
            <a:endParaRPr lang="en-US" altLang="ko-KR" dirty="0" smtClean="0"/>
          </a:p>
          <a:p>
            <a:r>
              <a:rPr lang="ko-KR" altLang="en-US" dirty="0" smtClean="0"/>
              <a:t>상단 </a:t>
            </a:r>
            <a:r>
              <a:rPr lang="ko-KR" altLang="en-US" dirty="0" err="1" smtClean="0"/>
              <a:t>메뉴바에</a:t>
            </a:r>
            <a:r>
              <a:rPr lang="ko-KR" altLang="en-US" dirty="0"/>
              <a:t> </a:t>
            </a:r>
            <a:r>
              <a:rPr lang="ko-KR" altLang="en-US" dirty="0" smtClean="0"/>
              <a:t>마우스오버이벤트로 </a:t>
            </a:r>
            <a:r>
              <a:rPr lang="en-US" altLang="ko-KR" dirty="0" smtClean="0"/>
              <a:t>sub</a:t>
            </a:r>
            <a:r>
              <a:rPr lang="ko-KR" altLang="en-US" dirty="0" smtClean="0"/>
              <a:t>메뉴 생성</a:t>
            </a:r>
            <a:r>
              <a:rPr lang="en-US" altLang="ko-KR" dirty="0" smtClean="0"/>
              <a:t>;</a:t>
            </a:r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sub</a:t>
            </a:r>
            <a:r>
              <a:rPr lang="ko-KR" altLang="en-US" dirty="0" smtClean="0"/>
              <a:t>메뉴에는 해당 페이지 링크를 걺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 현재 홈페이지와 동일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페이지는 메뉴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에 해당하는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로만 표출하고 </a:t>
            </a:r>
            <a:r>
              <a:rPr lang="en-US" altLang="ko-KR" dirty="0" smtClean="0"/>
              <a:t>sub</a:t>
            </a:r>
            <a:r>
              <a:rPr lang="ko-KR" altLang="en-US" dirty="0" smtClean="0"/>
              <a:t>메뉴는 세분화하여 나타냄</a:t>
            </a:r>
            <a:r>
              <a:rPr lang="en-US" altLang="ko-KR" dirty="0" smtClean="0"/>
              <a:t>;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150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ko-KR" altLang="en-US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기획안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1+2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322614" y="2758187"/>
            <a:ext cx="9546771" cy="27806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 err="1" smtClean="0"/>
              <a:t>기획안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종합하여 생각한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홈페이지 </a:t>
            </a:r>
            <a:r>
              <a:rPr lang="ko-KR" altLang="en-US" dirty="0" err="1" smtClean="0"/>
              <a:t>예상안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83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" y="570929"/>
            <a:ext cx="9693452" cy="524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421372" y="10138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523" y="10879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3788" y="11044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21372" y="1458884"/>
            <a:ext cx="9693452" cy="43651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017571" y="3354278"/>
            <a:ext cx="450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Home </a:t>
            </a:r>
            <a:r>
              <a:rPr lang="ko-KR" altLang="en-US" dirty="0" smtClean="0"/>
              <a:t>이미지삽입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아래쪽 화살표 14"/>
          <p:cNvSpPr/>
          <p:nvPr/>
        </p:nvSpPr>
        <p:spPr>
          <a:xfrm>
            <a:off x="9675845" y="1716833"/>
            <a:ext cx="326571" cy="3601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55997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64451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72905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1359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89813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60300" y="2192485"/>
            <a:ext cx="166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</a:t>
            </a:r>
            <a:r>
              <a:rPr lang="en-US" altLang="ko-KR" dirty="0" smtClean="0"/>
              <a:t>1=home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087892" y="1343355"/>
            <a:ext cx="1" cy="795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61848" y="2477115"/>
            <a:ext cx="35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SCROLL</a:t>
            </a:r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>
            <a:off x="8933137" y="3284376"/>
            <a:ext cx="438539" cy="43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945249" y="3284376"/>
            <a:ext cx="438539" cy="43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328117" y="3167389"/>
            <a:ext cx="5535766" cy="523220"/>
            <a:chOff x="696515" y="3167389"/>
            <a:chExt cx="4690532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696515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 </a:t>
              </a:r>
              <a:r>
                <a:rPr lang="ko-KR" altLang="en-US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벤치마킹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16306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</a:t>
              </a:r>
              <a:r>
                <a:rPr lang="en-US" altLang="ko-KR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벤치마킹</a:t>
              </a:r>
              <a:r>
                <a:rPr lang="en-US" altLang="ko-KR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site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36097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</a:t>
              </a:r>
              <a:r>
                <a:rPr lang="en-US" altLang="ko-KR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 err="1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기획안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" y="570929"/>
            <a:ext cx="9693452" cy="524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421372" y="10138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523" y="10879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3788" y="11044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21372" y="1458884"/>
            <a:ext cx="9693452" cy="43651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7571" y="3354278"/>
            <a:ext cx="450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Home </a:t>
            </a:r>
            <a:r>
              <a:rPr lang="ko-KR" altLang="en-US" dirty="0" smtClean="0"/>
              <a:t>이미지삽입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아래쪽 화살표 14"/>
          <p:cNvSpPr/>
          <p:nvPr/>
        </p:nvSpPr>
        <p:spPr>
          <a:xfrm>
            <a:off x="9675845" y="1716833"/>
            <a:ext cx="326571" cy="3601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55997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7293" y="1044299"/>
            <a:ext cx="86349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72905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1359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89813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387870" y="1458685"/>
            <a:ext cx="708454" cy="44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item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387870" y="1879875"/>
            <a:ext cx="708454" cy="44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item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387870" y="2301463"/>
            <a:ext cx="708454" cy="44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item</a:t>
            </a:r>
            <a:endParaRPr lang="ko-KR" altLang="en-US" dirty="0"/>
          </a:p>
        </p:txBody>
      </p:sp>
      <p:cxnSp>
        <p:nvCxnSpPr>
          <p:cNvPr id="8" name="꺾인 연결선 7"/>
          <p:cNvCxnSpPr>
            <a:stCxn id="17" idx="0"/>
          </p:cNvCxnSpPr>
          <p:nvPr/>
        </p:nvCxnSpPr>
        <p:spPr>
          <a:xfrm rot="16200000" flipH="1">
            <a:off x="4971664" y="-158322"/>
            <a:ext cx="1344338" cy="3749581"/>
          </a:xfrm>
          <a:prstGeom prst="bentConnector4">
            <a:avLst>
              <a:gd name="adj1" fmla="val -17005"/>
              <a:gd name="adj2" fmla="val 5575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 23"/>
          <p:cNvSpPr/>
          <p:nvPr/>
        </p:nvSpPr>
        <p:spPr>
          <a:xfrm>
            <a:off x="8933137" y="3284376"/>
            <a:ext cx="438539" cy="43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19798" y="2155372"/>
            <a:ext cx="1654832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click</a:t>
            </a:r>
            <a:r>
              <a:rPr lang="ko-KR" altLang="en-US" dirty="0" smtClean="0"/>
              <a:t>시</a:t>
            </a:r>
            <a:r>
              <a:rPr lang="en-US" altLang="ko-KR" dirty="0"/>
              <a:t> </a:t>
            </a:r>
            <a:r>
              <a:rPr lang="ko-KR" altLang="en-US" dirty="0" smtClean="0"/>
              <a:t>해당 화면으로 스크롤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, hover</a:t>
            </a:r>
            <a:r>
              <a:rPr lang="ko-KR" altLang="en-US" dirty="0" smtClean="0"/>
              <a:t>시 메뉴</a:t>
            </a:r>
            <a:r>
              <a:rPr lang="en-US" altLang="ko-KR" dirty="0" smtClean="0"/>
              <a:t>item </a:t>
            </a:r>
            <a:r>
              <a:rPr lang="ko-KR" altLang="en-US" dirty="0" smtClean="0"/>
              <a:t>열림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61848" y="2477115"/>
            <a:ext cx="35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SCROLL</a:t>
            </a:r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 rot="10800000">
            <a:off x="945249" y="3284376"/>
            <a:ext cx="438539" cy="43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02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" y="570929"/>
            <a:ext cx="9693452" cy="524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421372" y="10138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523" y="10879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3788" y="11044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21372" y="1458884"/>
            <a:ext cx="9693452" cy="43651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017571" y="3354278"/>
            <a:ext cx="450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Home </a:t>
            </a:r>
            <a:r>
              <a:rPr lang="ko-KR" altLang="en-US" dirty="0" smtClean="0"/>
              <a:t>이미지삽입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아래쪽 화살표 14"/>
          <p:cNvSpPr/>
          <p:nvPr/>
        </p:nvSpPr>
        <p:spPr>
          <a:xfrm>
            <a:off x="9675845" y="1716833"/>
            <a:ext cx="326571" cy="3601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55997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64451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72905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1359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89813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오른쪽 화살표 1"/>
          <p:cNvSpPr/>
          <p:nvPr/>
        </p:nvSpPr>
        <p:spPr>
          <a:xfrm>
            <a:off x="8933137" y="3284376"/>
            <a:ext cx="438539" cy="43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945249" y="3284376"/>
            <a:ext cx="438539" cy="43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661848" y="2477115"/>
            <a:ext cx="35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SCROLL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19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" y="570929"/>
            <a:ext cx="9693452" cy="524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421372" y="1458885"/>
            <a:ext cx="9693452" cy="15922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8933137" y="1287615"/>
            <a:ext cx="438539" cy="43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945249" y="1287615"/>
            <a:ext cx="438539" cy="43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03084" y="1324982"/>
            <a:ext cx="342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home</a:t>
            </a:r>
            <a:r>
              <a:rPr lang="ko-KR" altLang="en-US" dirty="0" smtClean="0"/>
              <a:t>이미지삽입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1372" y="10138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1372" y="3051111"/>
            <a:ext cx="9693452" cy="27653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</a:t>
            </a:r>
            <a:r>
              <a:rPr lang="en-US" altLang="ko-KR" dirty="0" smtClean="0">
                <a:solidFill>
                  <a:schemeClr val="tx1"/>
                </a:solidFill>
              </a:rPr>
              <a:t>1 item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9675845" y="1716833"/>
            <a:ext cx="326571" cy="3601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661848" y="2477115"/>
            <a:ext cx="35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SCROLL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523" y="10879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3788" y="11044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55997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4451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72905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81359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9813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19" name="꺾인 연결선 18"/>
          <p:cNvCxnSpPr/>
          <p:nvPr/>
        </p:nvCxnSpPr>
        <p:spPr>
          <a:xfrm rot="16200000" flipH="1">
            <a:off x="10107858" y="1803613"/>
            <a:ext cx="1734549" cy="62981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114824" y="1249471"/>
            <a:ext cx="5407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43590" y="3055976"/>
            <a:ext cx="14275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화면 상단에 </a:t>
            </a:r>
            <a:r>
              <a:rPr lang="en-US" altLang="ko-KR" dirty="0" smtClean="0"/>
              <a:t>sticky menu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64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" y="570929"/>
            <a:ext cx="9693452" cy="524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421372" y="1458885"/>
            <a:ext cx="9693452" cy="1592226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08465" y="1292880"/>
            <a:ext cx="251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메뉴</a:t>
            </a:r>
            <a:r>
              <a:rPr lang="en-US" altLang="ko-KR" dirty="0" smtClean="0"/>
              <a:t>1 item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1372" y="10138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1372" y="3051111"/>
            <a:ext cx="9693452" cy="27653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 item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9675845" y="1716833"/>
            <a:ext cx="326571" cy="3601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661848" y="2477115"/>
            <a:ext cx="35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SCROLL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523" y="10879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3788" y="11044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55997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4451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72905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81359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9813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4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" y="570929"/>
            <a:ext cx="9693452" cy="524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421372" y="10138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523" y="10879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3788" y="11044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55997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4451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72905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81359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9813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21372" y="1458885"/>
            <a:ext cx="9693452" cy="15922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08465" y="1347501"/>
            <a:ext cx="251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메뉴</a:t>
            </a:r>
            <a:r>
              <a:rPr lang="en-US" altLang="ko-KR" dirty="0" smtClean="0"/>
              <a:t>5 item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21372" y="3051111"/>
            <a:ext cx="9693452" cy="27653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footer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9675845" y="1716833"/>
            <a:ext cx="326571" cy="3601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661848" y="2477115"/>
            <a:ext cx="35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SCROLL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21372" y="1040445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6523" y="1114587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83788" y="1131062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2655997" y="1083854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64451" y="1091409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072905" y="1091409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81359" y="1091409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89813" y="1083854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6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" y="570929"/>
            <a:ext cx="9693452" cy="524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421372" y="10138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523" y="10879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3788" y="11044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55997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4451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72905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81359" y="1064805"/>
            <a:ext cx="83634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9813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21372" y="1458884"/>
            <a:ext cx="9693452" cy="43576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08465" y="1716930"/>
            <a:ext cx="251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메뉴</a:t>
            </a:r>
            <a:r>
              <a:rPr lang="en-US" altLang="ko-KR" dirty="0"/>
              <a:t>4</a:t>
            </a:r>
            <a:r>
              <a:rPr lang="en-US" altLang="ko-KR" dirty="0" smtClean="0"/>
              <a:t> item</a:t>
            </a:r>
            <a:endParaRPr lang="ko-KR" altLang="en-US" dirty="0"/>
          </a:p>
        </p:txBody>
      </p:sp>
      <p:sp>
        <p:nvSpPr>
          <p:cNvPr id="14" name="아래쪽 화살표 13"/>
          <p:cNvSpPr/>
          <p:nvPr/>
        </p:nvSpPr>
        <p:spPr>
          <a:xfrm>
            <a:off x="9675845" y="1716833"/>
            <a:ext cx="326571" cy="3601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56804" y="2831167"/>
            <a:ext cx="2095992" cy="2360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설명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64971" y="2831167"/>
            <a:ext cx="2095992" cy="2360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설명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30162" y="2831711"/>
            <a:ext cx="2095992" cy="2360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설명</a:t>
            </a:r>
            <a:endParaRPr lang="ko-KR" altLang="en-US"/>
          </a:p>
        </p:txBody>
      </p:sp>
      <p:cxnSp>
        <p:nvCxnSpPr>
          <p:cNvPr id="21" name="꺾인 연결선 20"/>
          <p:cNvCxnSpPr>
            <a:stCxn id="11" idx="0"/>
          </p:cNvCxnSpPr>
          <p:nvPr/>
        </p:nvCxnSpPr>
        <p:spPr>
          <a:xfrm rot="16200000" flipH="1">
            <a:off x="5919949" y="344385"/>
            <a:ext cx="974805" cy="2415645"/>
          </a:xfrm>
          <a:prstGeom prst="bentConnector4">
            <a:avLst>
              <a:gd name="adj1" fmla="val -23451"/>
              <a:gd name="adj2" fmla="val 586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34860" y="1874471"/>
            <a:ext cx="1821299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4 click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en-US" altLang="ko-KR" dirty="0" smtClean="0"/>
              <a:t>page </a:t>
            </a:r>
            <a:r>
              <a:rPr lang="ko-KR" altLang="en-US" dirty="0" smtClean="0"/>
              <a:t>위치로 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mousehover</a:t>
            </a:r>
            <a:r>
              <a:rPr lang="en-US" altLang="ko-KR" dirty="0" smtClean="0"/>
              <a:t> event</a:t>
            </a:r>
            <a:r>
              <a:rPr lang="ko-KR" altLang="en-US" dirty="0" smtClean="0"/>
              <a:t>로 메뉴</a:t>
            </a:r>
            <a:r>
              <a:rPr lang="en-US" altLang="ko-KR" dirty="0" smtClean="0"/>
              <a:t>item </a:t>
            </a:r>
            <a:r>
              <a:rPr lang="ko-KR" altLang="en-US" dirty="0" smtClean="0"/>
              <a:t>펼쳐짐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807996" y="1440224"/>
            <a:ext cx="708454" cy="44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item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807996" y="1861414"/>
            <a:ext cx="708454" cy="44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item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807996" y="2283002"/>
            <a:ext cx="708454" cy="44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item</a:t>
            </a:r>
            <a:endParaRPr lang="ko-KR" altLang="en-US" dirty="0"/>
          </a:p>
        </p:txBody>
      </p:sp>
      <p:cxnSp>
        <p:nvCxnSpPr>
          <p:cNvPr id="27" name="꺾인 연결선 26"/>
          <p:cNvCxnSpPr/>
          <p:nvPr/>
        </p:nvCxnSpPr>
        <p:spPr>
          <a:xfrm>
            <a:off x="2432637" y="4011489"/>
            <a:ext cx="2375359" cy="82176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69144" y="4467392"/>
            <a:ext cx="1808795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</a:t>
            </a:r>
            <a:r>
              <a:rPr lang="ko-KR" altLang="en-US" dirty="0" smtClean="0"/>
              <a:t>시 해당 </a:t>
            </a:r>
            <a:r>
              <a:rPr lang="en-US" altLang="ko-KR" dirty="0" smtClean="0"/>
              <a:t>page</a:t>
            </a:r>
            <a:r>
              <a:rPr lang="ko-KR" altLang="en-US" dirty="0" smtClean="0"/>
              <a:t>로 이동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661848" y="2477115"/>
            <a:ext cx="35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SCROLL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8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" y="570929"/>
            <a:ext cx="9693452" cy="524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421372" y="10138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523" y="10879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3788" y="11044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55997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4451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72905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9813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21372" y="1458885"/>
            <a:ext cx="9693452" cy="15922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85512" y="1317427"/>
            <a:ext cx="342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메뉴</a:t>
            </a:r>
            <a:r>
              <a:rPr lang="en-US" altLang="ko-KR" dirty="0" smtClean="0"/>
              <a:t>4 main contents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21372" y="3051111"/>
            <a:ext cx="9693452" cy="27653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</a:t>
            </a:r>
            <a:r>
              <a:rPr lang="en-US" altLang="ko-KR" dirty="0" smtClean="0">
                <a:solidFill>
                  <a:schemeClr val="tx1"/>
                </a:solidFill>
              </a:rPr>
              <a:t>4 sub contents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9675845" y="1716833"/>
            <a:ext cx="326571" cy="3601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1359" y="1064805"/>
            <a:ext cx="83634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661848" y="2477115"/>
            <a:ext cx="35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SCROLL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21372" y="10139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16523" y="10880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83788" y="11045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655997" y="10573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64451" y="10649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72905" y="10649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81359" y="1064905"/>
            <a:ext cx="83634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89813" y="10573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48382" y="2178051"/>
            <a:ext cx="174482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4 </a:t>
            </a:r>
            <a:r>
              <a:rPr lang="ko-KR" altLang="en-US" dirty="0" smtClean="0"/>
              <a:t>안에서도 </a:t>
            </a:r>
            <a:r>
              <a:rPr lang="en-US" altLang="ko-KR" dirty="0" smtClean="0"/>
              <a:t>home contents </a:t>
            </a:r>
            <a:r>
              <a:rPr lang="ko-KR" altLang="en-US" dirty="0" smtClean="0"/>
              <a:t>배열 방식이 같음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왼쪽 </a:t>
            </a:r>
            <a:r>
              <a:rPr lang="ko-KR" altLang="en-US" dirty="0" err="1" smtClean="0"/>
              <a:t>메뉴창을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vertical row</a:t>
            </a:r>
            <a:r>
              <a:rPr lang="ko-KR" altLang="en-US" dirty="0" smtClean="0"/>
              <a:t>로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" y="570929"/>
            <a:ext cx="9693452" cy="524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421372" y="1458885"/>
            <a:ext cx="9693452" cy="1592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85512" y="1295290"/>
            <a:ext cx="342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메뉴</a:t>
            </a:r>
            <a:r>
              <a:rPr lang="en-US" altLang="ko-KR" dirty="0" smtClean="0"/>
              <a:t>4 sub contents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21372" y="3051111"/>
            <a:ext cx="9693452" cy="27653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footer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9675845" y="1716833"/>
            <a:ext cx="326571" cy="3601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661848" y="2477115"/>
            <a:ext cx="35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SCROLL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1372" y="1013841"/>
            <a:ext cx="9693452" cy="444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523" y="1087983"/>
            <a:ext cx="551936" cy="28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로고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3788" y="1104458"/>
            <a:ext cx="996779" cy="23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홈페이지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55997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4451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72905" y="1064805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9813" y="1057250"/>
            <a:ext cx="8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81359" y="1064805"/>
            <a:ext cx="83634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메뉴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3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예상안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22818" y="1788303"/>
            <a:ext cx="10946363" cy="4351338"/>
          </a:xfrm>
        </p:spPr>
        <p:txBody>
          <a:bodyPr/>
          <a:lstStyle/>
          <a:p>
            <a:r>
              <a:rPr lang="ko-KR" altLang="en-US" dirty="0" smtClean="0"/>
              <a:t>아카데미라는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설명하기 위해서는 스크롤 형식의 홈페이지가 적합하다고 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-&gt; </a:t>
            </a:r>
            <a:r>
              <a:rPr lang="ko-KR" altLang="en-US" sz="2000" dirty="0" smtClean="0"/>
              <a:t>방문객들에게 </a:t>
            </a:r>
            <a:r>
              <a:rPr lang="ko-KR" altLang="en-US" sz="2000" dirty="0"/>
              <a:t>시각적인 이미지를 더욱 부각시킬 수 있을 것 </a:t>
            </a:r>
            <a:r>
              <a:rPr lang="ko-KR" altLang="en-US" sz="2000" dirty="0" smtClean="0"/>
              <a:t>같음</a:t>
            </a:r>
            <a:endParaRPr lang="en-US" altLang="ko-KR" dirty="0" smtClean="0"/>
          </a:p>
          <a:p>
            <a:r>
              <a:rPr lang="en-US" altLang="ko-KR" dirty="0" smtClean="0"/>
              <a:t>sub</a:t>
            </a:r>
            <a:r>
              <a:rPr lang="ko-KR" altLang="en-US" dirty="0" err="1" smtClean="0"/>
              <a:t>메뉴창을</a:t>
            </a:r>
            <a:r>
              <a:rPr lang="ko-KR" altLang="en-US" dirty="0" smtClean="0"/>
              <a:t> 따로 빼지 않음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-&gt;</a:t>
            </a:r>
            <a:r>
              <a:rPr lang="en-US" altLang="ko-KR" sz="2400" dirty="0" smtClean="0"/>
              <a:t> </a:t>
            </a:r>
            <a:r>
              <a:rPr lang="ko-KR" altLang="en-US" sz="2000" dirty="0" err="1" smtClean="0"/>
              <a:t>벤치마킹한</a:t>
            </a:r>
            <a:r>
              <a:rPr lang="ko-KR" altLang="en-US" sz="2000" dirty="0" smtClean="0"/>
              <a:t> 결과 여러 홈페이지들은 상단 </a:t>
            </a:r>
            <a:r>
              <a:rPr lang="ko-KR" altLang="en-US" sz="2000" dirty="0" err="1" smtClean="0"/>
              <a:t>고정메뉴창</a:t>
            </a:r>
            <a:r>
              <a:rPr lang="ko-KR" altLang="en-US" sz="2000" dirty="0" err="1" smtClean="0"/>
              <a:t>과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sub</a:t>
            </a:r>
            <a:r>
              <a:rPr lang="ko-KR" altLang="en-US" sz="2000" dirty="0" err="1" smtClean="0"/>
              <a:t>메뉴창을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선호</a:t>
            </a:r>
            <a:endParaRPr lang="en-US" altLang="ko-KR" sz="2000" dirty="0" smtClean="0"/>
          </a:p>
          <a:p>
            <a:r>
              <a:rPr lang="ko-KR" altLang="en-US" dirty="0" smtClean="0"/>
              <a:t>아카데미 자체의 </a:t>
            </a:r>
            <a:r>
              <a:rPr lang="ko-KR" altLang="en-US" dirty="0" err="1" smtClean="0"/>
              <a:t>광고성</a:t>
            </a:r>
            <a:r>
              <a:rPr lang="ko-KR" altLang="en-US" dirty="0" smtClean="0"/>
              <a:t> </a:t>
            </a:r>
            <a:r>
              <a:rPr lang="ko-KR" altLang="en-US" dirty="0" smtClean="0"/>
              <a:t>홈페이지가 적합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-&gt; </a:t>
            </a:r>
            <a:r>
              <a:rPr lang="ko-KR" altLang="en-US" sz="2000" dirty="0" smtClean="0"/>
              <a:t>일반 홈페이지가 아니라 소개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등록및</a:t>
            </a:r>
            <a:r>
              <a:rPr lang="ko-KR" altLang="en-US" sz="2000" dirty="0" smtClean="0"/>
              <a:t> 상담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판매 등 상업적 목적에 중점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기획안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22818" y="1788303"/>
            <a:ext cx="10946363" cy="4351338"/>
          </a:xfrm>
        </p:spPr>
        <p:txBody>
          <a:bodyPr/>
          <a:lstStyle/>
          <a:p>
            <a:r>
              <a:rPr lang="ko-KR" altLang="en-US" dirty="0" smtClean="0"/>
              <a:t>아카데미라는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설명하기 위해서는 스크롤 형식의 홈페이지가 적합하다고 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-&gt; </a:t>
            </a:r>
            <a:r>
              <a:rPr lang="ko-KR" altLang="en-US" sz="2000" dirty="0" smtClean="0"/>
              <a:t>방문객들에게 </a:t>
            </a:r>
            <a:r>
              <a:rPr lang="ko-KR" altLang="en-US" sz="2000" dirty="0"/>
              <a:t>시각적인 이미지를 더욱 부각시킬 수 있을 것 </a:t>
            </a:r>
            <a:r>
              <a:rPr lang="ko-KR" altLang="en-US" sz="2000" dirty="0" smtClean="0"/>
              <a:t>같음</a:t>
            </a:r>
            <a:endParaRPr lang="en-US" altLang="ko-KR" dirty="0" smtClean="0"/>
          </a:p>
          <a:p>
            <a:r>
              <a:rPr lang="ko-KR" altLang="en-US" dirty="0" err="1" smtClean="0"/>
              <a:t>왼쪽면</a:t>
            </a:r>
            <a:r>
              <a:rPr lang="ko-KR" altLang="en-US" dirty="0" smtClean="0"/>
              <a:t> 카테고리 </a:t>
            </a:r>
            <a:r>
              <a:rPr lang="ko-KR" altLang="en-US" dirty="0" err="1" smtClean="0"/>
              <a:t>메뉴창을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삭제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화면이 </a:t>
            </a:r>
            <a:r>
              <a:rPr lang="ko-KR" altLang="en-US" dirty="0" smtClean="0"/>
              <a:t>심플하지 않을 수 있다고 생각됨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-&gt;</a:t>
            </a:r>
            <a:r>
              <a:rPr lang="en-US" altLang="ko-KR" sz="2400" dirty="0" smtClean="0"/>
              <a:t> </a:t>
            </a:r>
            <a:r>
              <a:rPr lang="ko-KR" altLang="en-US" sz="2000" dirty="0" err="1" smtClean="0"/>
              <a:t>벤치마킹한</a:t>
            </a:r>
            <a:r>
              <a:rPr lang="ko-KR" altLang="en-US" sz="2000" dirty="0" smtClean="0"/>
              <a:t> 결과 여러 홈페이지들은 상단 </a:t>
            </a:r>
            <a:r>
              <a:rPr lang="ko-KR" altLang="en-US" sz="2000" dirty="0" err="1" smtClean="0"/>
              <a:t>고정메뉴창</a:t>
            </a:r>
            <a:r>
              <a:rPr lang="ko-KR" altLang="en-US" sz="2000" dirty="0" smtClean="0"/>
              <a:t> 선호</a:t>
            </a:r>
            <a:endParaRPr lang="en-US" altLang="ko-KR" sz="2000" dirty="0" smtClean="0"/>
          </a:p>
          <a:p>
            <a:r>
              <a:rPr lang="ko-KR" altLang="en-US" dirty="0" smtClean="0"/>
              <a:t>아카데미 자체의 </a:t>
            </a:r>
            <a:r>
              <a:rPr lang="ko-KR" altLang="en-US" dirty="0" err="1" smtClean="0"/>
              <a:t>광고성</a:t>
            </a:r>
            <a:r>
              <a:rPr lang="ko-KR" altLang="en-US" dirty="0" smtClean="0"/>
              <a:t> </a:t>
            </a:r>
            <a:r>
              <a:rPr lang="ko-KR" altLang="en-US" dirty="0" smtClean="0"/>
              <a:t>홈페이지가 적합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-&gt; </a:t>
            </a:r>
            <a:r>
              <a:rPr lang="ko-KR" altLang="en-US" sz="2000" dirty="0" smtClean="0"/>
              <a:t>일반 홈페이지가 아니라 소개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등록및</a:t>
            </a:r>
            <a:r>
              <a:rPr lang="ko-KR" altLang="en-US" sz="2000" dirty="0" smtClean="0"/>
              <a:t> 상담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판매 등 상업적 목적에 중점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809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기획안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Tool: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mobirise.com/</a:t>
            </a:r>
            <a:r>
              <a:rPr lang="en-US" altLang="ko-KR" dirty="0"/>
              <a:t> </a:t>
            </a:r>
            <a:r>
              <a:rPr lang="ko-KR" altLang="en-US" dirty="0" smtClean="0"/>
              <a:t>템플릿 사용</a:t>
            </a:r>
            <a:r>
              <a:rPr lang="en-US" altLang="ko-KR" dirty="0" smtClean="0"/>
              <a:t>;</a:t>
            </a:r>
          </a:p>
          <a:p>
            <a:r>
              <a:rPr lang="ko-KR" altLang="en-US" dirty="0" smtClean="0"/>
              <a:t>비용</a:t>
            </a:r>
            <a:r>
              <a:rPr lang="en-US" altLang="ko-KR" dirty="0" smtClean="0"/>
              <a:t>: free;</a:t>
            </a:r>
          </a:p>
          <a:p>
            <a:r>
              <a:rPr lang="ko-KR" altLang="en-US" dirty="0" smtClean="0"/>
              <a:t>소요시간</a:t>
            </a:r>
            <a:r>
              <a:rPr lang="en-US" altLang="ko-KR" dirty="0" smtClean="0"/>
              <a:t>: 2~3weeks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피드백 포함</a:t>
            </a:r>
            <a:r>
              <a:rPr lang="en-US" altLang="ko-KR" dirty="0" smtClean="0"/>
              <a:t>);</a:t>
            </a:r>
          </a:p>
          <a:p>
            <a:r>
              <a:rPr lang="ko-KR" altLang="en-US" dirty="0" smtClean="0"/>
              <a:t>디자인</a:t>
            </a:r>
            <a:r>
              <a:rPr lang="en-US" altLang="ko-KR" dirty="0" smtClean="0"/>
              <a:t>: null;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01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모빌리스타</a:t>
            </a:r>
            <a:r>
              <a:rPr lang="ko-KR" altLang="en-US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아카데미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홈페이지 제작 </a:t>
            </a:r>
            <a:r>
              <a:rPr lang="ko-KR" altLang="en-US" sz="26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기획안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3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32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  <a:endParaRPr lang="en-US" altLang="ko-KR" sz="32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0"/>
            <a:r>
              <a:rPr lang="ko-KR" altLang="en-US" sz="2000" dirty="0" smtClean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벤치마킹</a:t>
            </a:r>
            <a:endParaRPr lang="ko-KR" altLang="en-US" sz="200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단계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벤치마킹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site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403980" cy="4351338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http://cardesignacademy.com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1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431</TotalTime>
  <Words>511</Words>
  <Application>Microsoft Office PowerPoint</Application>
  <PresentationFormat>와이드스크린</PresentationFormat>
  <Paragraphs>202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-윤고딕310</vt:lpstr>
      <vt:lpstr>-윤고딕330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user</cp:lastModifiedBy>
  <cp:revision>32</cp:revision>
  <dcterms:created xsi:type="dcterms:W3CDTF">2016-03-30T05:53:39Z</dcterms:created>
  <dcterms:modified xsi:type="dcterms:W3CDTF">2017-01-16T06:55:43Z</dcterms:modified>
  <cp:contentStatus/>
</cp:coreProperties>
</file>